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0" r:id="rId5"/>
    <p:sldId id="261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30F2240-BA8E-4D2B-B080-A0C1D85160C1}" type="datetimeFigureOut">
              <a:rPr lang="en-US" smtClean="0"/>
              <a:t>12/11/2014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124AD5C-4A12-4A9C-837F-294637595B8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Team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73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Materials You Will Need: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Two 2Liter Coke Bottles</a:t>
            </a:r>
          </a:p>
          <a:p>
            <a:r>
              <a:rPr lang="en-US" sz="3200" dirty="0" smtClean="0"/>
              <a:t>Scissors or </a:t>
            </a:r>
            <a:r>
              <a:rPr lang="en-US" sz="3200" dirty="0" err="1" smtClean="0"/>
              <a:t>Exacto</a:t>
            </a:r>
            <a:r>
              <a:rPr lang="en-US" sz="3200" dirty="0" smtClean="0"/>
              <a:t> Knife</a:t>
            </a:r>
          </a:p>
          <a:p>
            <a:r>
              <a:rPr lang="en-US" sz="3200" dirty="0" smtClean="0"/>
              <a:t>String</a:t>
            </a:r>
          </a:p>
          <a:p>
            <a:r>
              <a:rPr lang="en-US" sz="3200" dirty="0" smtClean="0"/>
              <a:t>Cardboard</a:t>
            </a:r>
          </a:p>
        </p:txBody>
      </p:sp>
    </p:spTree>
    <p:extLst>
      <p:ext uri="{BB962C8B-B14F-4D97-AF65-F5344CB8AC3E}">
        <p14:creationId xmlns:p14="http://schemas.microsoft.com/office/powerpoint/2010/main" val="351632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2537910" cy="5486400"/>
          </a:xfrm>
        </p:spPr>
        <p:txBody>
          <a:bodyPr>
            <a:normAutofit/>
          </a:bodyPr>
          <a:lstStyle/>
          <a:p>
            <a:r>
              <a:rPr lang="en-US" dirty="0" smtClean="0"/>
              <a:t>Here are some picture Examples!!!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1026" name="Picture 2" descr="C:\Users\ehov7216\Downloads\UP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5409" y="304800"/>
            <a:ext cx="5236191" cy="627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30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Cardboard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Width : 4.5in== 1in,2.5in,1in as shown in the picture.</a:t>
            </a:r>
          </a:p>
          <a:p>
            <a:r>
              <a:rPr lang="en-US" dirty="0" smtClean="0"/>
              <a:t>Length : 30in is our estimation.</a:t>
            </a:r>
          </a:p>
        </p:txBody>
      </p:sp>
    </p:spTree>
    <p:extLst>
      <p:ext uri="{BB962C8B-B14F-4D97-AF65-F5344CB8AC3E}">
        <p14:creationId xmlns:p14="http://schemas.microsoft.com/office/powerpoint/2010/main" val="738926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ehov7216\Downloads\UP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539926" y="-537385"/>
            <a:ext cx="6019800" cy="80328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539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Small Scale Model</a:t>
            </a:r>
            <a:endParaRPr lang="en-US" dirty="0"/>
          </a:p>
        </p:txBody>
      </p:sp>
      <p:pic>
        <p:nvPicPr>
          <p:cNvPr id="2050" name="Picture 2" descr="C:\Users\ehov7216\Downloads\UP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352952"/>
            <a:ext cx="296227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ehov7216\Downloads\UP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352953"/>
            <a:ext cx="2962275" cy="395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077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34</TotalTime>
  <Words>45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Austin</vt:lpstr>
      <vt:lpstr>Team 10</vt:lpstr>
      <vt:lpstr>Materials You Will Need:</vt:lpstr>
      <vt:lpstr>Here are some picture Examples!!!  </vt:lpstr>
      <vt:lpstr>Cardboard </vt:lpstr>
      <vt:lpstr>PowerPoint Presentation</vt:lpstr>
      <vt:lpstr>Small Scale Model</vt:lpstr>
    </vt:vector>
  </TitlesOfParts>
  <Company>GUSD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10</dc:title>
  <dc:creator>Authorized User</dc:creator>
  <cp:lastModifiedBy>Authorized User</cp:lastModifiedBy>
  <cp:revision>3</cp:revision>
  <dcterms:created xsi:type="dcterms:W3CDTF">2014-12-11T19:36:37Z</dcterms:created>
  <dcterms:modified xsi:type="dcterms:W3CDTF">2014-12-11T20:11:04Z</dcterms:modified>
</cp:coreProperties>
</file>